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21" autoAdjust="0"/>
    <p:restoredTop sz="94660"/>
  </p:normalViewPr>
  <p:slideViewPr>
    <p:cSldViewPr snapToGrid="0">
      <p:cViewPr varScale="1">
        <p:scale>
          <a:sx n="183" d="100"/>
          <a:sy n="183" d="100"/>
        </p:scale>
        <p:origin x="2622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3906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0282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holding a picture of lungs&#10;&#10;AI-generated content may be incorrect.">
            <a:extLst>
              <a:ext uri="{FF2B5EF4-FFF2-40B4-BE49-F238E27FC236}">
                <a16:creationId xmlns:a16="http://schemas.microsoft.com/office/drawing/2014/main" id="{91A82C64-7983-324E-D61E-BC9D1B8FF5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22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46989-8407-3829-953C-458619087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holding a picture of lungs&#10;&#10;AI-generated content may be incorrect.">
            <a:extLst>
              <a:ext uri="{FF2B5EF4-FFF2-40B4-BE49-F238E27FC236}">
                <a16:creationId xmlns:a16="http://schemas.microsoft.com/office/drawing/2014/main" id="{8BBBFA3D-17B5-FAE2-B9F9-ED0D3AA958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Picture 2" descr="A person standing next to a sign with people looking through binoculars&#10;&#10;AI-generated content may be incorrect.">
            <a:extLst>
              <a:ext uri="{FF2B5EF4-FFF2-40B4-BE49-F238E27FC236}">
                <a16:creationId xmlns:a16="http://schemas.microsoft.com/office/drawing/2014/main" id="{38F4247D-0EBF-11D8-21AC-568E6D7A2F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742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road&#10;&#10;AI-generated content may be incorrect.">
            <a:extLst>
              <a:ext uri="{FF2B5EF4-FFF2-40B4-BE49-F238E27FC236}">
                <a16:creationId xmlns:a16="http://schemas.microsoft.com/office/drawing/2014/main" id="{ABC98690-B86C-38A8-7CBA-603071958E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762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text&#10;&#10;AI-generated content may be incorrect.">
            <a:extLst>
              <a:ext uri="{FF2B5EF4-FFF2-40B4-BE49-F238E27FC236}">
                <a16:creationId xmlns:a16="http://schemas.microsoft.com/office/drawing/2014/main" id="{731F648B-171A-6816-2544-CCB99B7230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767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8FC91-C6AA-DC9F-FFCB-08F17213A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blue scrubs and a patient in a hospital bed&#10;&#10;AI-generated content may be incorrect.">
            <a:extLst>
              <a:ext uri="{FF2B5EF4-FFF2-40B4-BE49-F238E27FC236}">
                <a16:creationId xmlns:a16="http://schemas.microsoft.com/office/drawing/2014/main" id="{DAC2E647-7F36-67CA-5794-CFDDE76C16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035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creen&#10;&#10;AI-generated content may be incorrect.">
            <a:extLst>
              <a:ext uri="{FF2B5EF4-FFF2-40B4-BE49-F238E27FC236}">
                <a16:creationId xmlns:a16="http://schemas.microsoft.com/office/drawing/2014/main" id="{5252A030-0DCD-5B9D-3B6B-0BFF276DAD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645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F25DA-ECDE-8B02-658B-B375F204B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different health inequalities&#10;&#10;AI-generated content may be incorrect.">
            <a:extLst>
              <a:ext uri="{FF2B5EF4-FFF2-40B4-BE49-F238E27FC236}">
                <a16:creationId xmlns:a16="http://schemas.microsoft.com/office/drawing/2014/main" id="{7AFB3B11-403D-5F9D-D527-7CA10DD4C4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00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08D48-1CB2-F2E4-311E-6042E5011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website&#10;&#10;AI-generated content may be incorrect.">
            <a:extLst>
              <a:ext uri="{FF2B5EF4-FFF2-40B4-BE49-F238E27FC236}">
                <a16:creationId xmlns:a16="http://schemas.microsoft.com/office/drawing/2014/main" id="{14F530CA-6815-7358-633C-267EFA0E62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553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4A816-ECFA-21AF-CA2C-CD3B5F40A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brochure&#10;&#10;AI-generated content may be incorrect.">
            <a:extLst>
              <a:ext uri="{FF2B5EF4-FFF2-40B4-BE49-F238E27FC236}">
                <a16:creationId xmlns:a16="http://schemas.microsoft.com/office/drawing/2014/main" id="{E3C3311C-CE13-2C78-0972-806412729B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17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AC685-7EF4-D10F-FB40-313B3100D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and green ambulance&#10;&#10;AI-generated content may be incorrect.">
            <a:extLst>
              <a:ext uri="{FF2B5EF4-FFF2-40B4-BE49-F238E27FC236}">
                <a16:creationId xmlns:a16="http://schemas.microsoft.com/office/drawing/2014/main" id="{902CF5EA-5F20-D6B4-4E1C-368E703115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2744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E42D4-C296-F719-0B3A-233FE1B8B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brochure&#10;&#10;AI-generated content may be incorrect.">
            <a:extLst>
              <a:ext uri="{FF2B5EF4-FFF2-40B4-BE49-F238E27FC236}">
                <a16:creationId xmlns:a16="http://schemas.microsoft.com/office/drawing/2014/main" id="{2C9C7545-EC3A-86CF-4039-C51C7B64EB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7407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8E0072-D136-5EB7-7675-D7B7E9BE0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rrows pointing to the top of the number of individuals&#10;&#10;AI-generated content may be incorrect.">
            <a:extLst>
              <a:ext uri="{FF2B5EF4-FFF2-40B4-BE49-F238E27FC236}">
                <a16:creationId xmlns:a16="http://schemas.microsoft.com/office/drawing/2014/main" id="{BE6036DA-A668-3823-21AE-08193AD9E5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8395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F0FA5A-EC1D-C355-3604-B4BB3FD96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health care company&#10;&#10;AI-generated content may be incorrect.">
            <a:extLst>
              <a:ext uri="{FF2B5EF4-FFF2-40B4-BE49-F238E27FC236}">
                <a16:creationId xmlns:a16="http://schemas.microsoft.com/office/drawing/2014/main" id="{0AAA8664-3A27-EDB9-E3BE-B465EDADF1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1128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1B09A-E3BA-A590-4019-E37C3D7EF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carbon dioxide&#10;&#10;AI-generated content may be incorrect.">
            <a:extLst>
              <a:ext uri="{FF2B5EF4-FFF2-40B4-BE49-F238E27FC236}">
                <a16:creationId xmlns:a16="http://schemas.microsoft.com/office/drawing/2014/main" id="{62DD5D3A-843E-C623-CF3A-976CE29E24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9269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92844-B86A-1484-CD2B-A1C22997C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graph&#10;&#10;AI-generated content may be incorrect.">
            <a:extLst>
              <a:ext uri="{FF2B5EF4-FFF2-40B4-BE49-F238E27FC236}">
                <a16:creationId xmlns:a16="http://schemas.microsoft.com/office/drawing/2014/main" id="{D274D050-907A-C4FD-BF3F-7EC138AE9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4651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94EFA-BA1B-8995-789C-111020ECFA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medical report&#10;&#10;AI-generated content may be incorrect.">
            <a:extLst>
              <a:ext uri="{FF2B5EF4-FFF2-40B4-BE49-F238E27FC236}">
                <a16:creationId xmlns:a16="http://schemas.microsoft.com/office/drawing/2014/main" id="{AC996CF9-9103-D930-1832-77AFEA71BF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5961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E89E0-B2DF-4720-7D43-23DAEF937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next to a desk with a person standing behind her&#10;&#10;AI-generated content may be incorrect.">
            <a:extLst>
              <a:ext uri="{FF2B5EF4-FFF2-40B4-BE49-F238E27FC236}">
                <a16:creationId xmlns:a16="http://schemas.microsoft.com/office/drawing/2014/main" id="{67028B19-4394-F8F1-2DDF-8206AD0DC6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3369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7CD5C-1D83-161F-DDEF-4517264EF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health care website&#10;&#10;AI-generated content may be incorrect.">
            <a:extLst>
              <a:ext uri="{FF2B5EF4-FFF2-40B4-BE49-F238E27FC236}">
                <a16:creationId xmlns:a16="http://schemas.microsoft.com/office/drawing/2014/main" id="{67C23E81-ED46-4363-99DC-3FF63B1A30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4347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8BF492-FCD4-62A6-B138-2A9A5216E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sustainable healthcare&#10;&#10;AI-generated content may be incorrect.">
            <a:extLst>
              <a:ext uri="{FF2B5EF4-FFF2-40B4-BE49-F238E27FC236}">
                <a16:creationId xmlns:a16="http://schemas.microsoft.com/office/drawing/2014/main" id="{33518A2F-BB5B-F8CA-B556-B6C16EF4D1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6456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900D6-1CC3-6ED5-753B-479DC56C9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uple of medical professionals&#10;&#10;AI-generated content may be incorrect.">
            <a:extLst>
              <a:ext uri="{FF2B5EF4-FFF2-40B4-BE49-F238E27FC236}">
                <a16:creationId xmlns:a16="http://schemas.microsoft.com/office/drawing/2014/main" id="{9EA954A6-C837-066D-D5AA-3B36B39E65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5166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7C587-03F2-28B9-635C-980868038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circular chart&#10;&#10;AI-generated content may be incorrect.">
            <a:extLst>
              <a:ext uri="{FF2B5EF4-FFF2-40B4-BE49-F238E27FC236}">
                <a16:creationId xmlns:a16="http://schemas.microsoft.com/office/drawing/2014/main" id="{4C3F60E8-28B4-04CF-F953-4AD530600C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9925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D4985-F1F7-CA38-76D9-BA3E4AEE2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document&#10;&#10;AI-generated content may be incorrect.">
            <a:extLst>
              <a:ext uri="{FF2B5EF4-FFF2-40B4-BE49-F238E27FC236}">
                <a16:creationId xmlns:a16="http://schemas.microsoft.com/office/drawing/2014/main" id="{5C00EC52-49FF-6F4B-DE02-B403C37B9E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6381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249C0-0CD3-DEAA-C922-636BEDA49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medical chart&#10;&#10;AI-generated content may be incorrect.">
            <a:extLst>
              <a:ext uri="{FF2B5EF4-FFF2-40B4-BE49-F238E27FC236}">
                <a16:creationId xmlns:a16="http://schemas.microsoft.com/office/drawing/2014/main" id="{87E36FF9-8ECF-5759-1459-2CF601F175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079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1DDEF-3FFA-DAAD-2EBC-84CE6DE35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circular chart&#10;&#10;AI-generated content may be incorrect.">
            <a:extLst>
              <a:ext uri="{FF2B5EF4-FFF2-40B4-BE49-F238E27FC236}">
                <a16:creationId xmlns:a16="http://schemas.microsoft.com/office/drawing/2014/main" id="{713CCC1F-B08D-DBBC-F097-B568FAED8B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1636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44458-9C26-BAF1-66F4-A1D3C8C10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hart&#10;&#10;AI-generated content may be incorrect.">
            <a:extLst>
              <a:ext uri="{FF2B5EF4-FFF2-40B4-BE49-F238E27FC236}">
                <a16:creationId xmlns:a16="http://schemas.microsoft.com/office/drawing/2014/main" id="{D9F92C02-5BCA-AF23-5A8C-04C5858892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4850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0EAAD-EC00-FAE4-51D4-F2083C179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circular chart&#10;&#10;AI-generated content may be incorrect.">
            <a:extLst>
              <a:ext uri="{FF2B5EF4-FFF2-40B4-BE49-F238E27FC236}">
                <a16:creationId xmlns:a16="http://schemas.microsoft.com/office/drawing/2014/main" id="{284C90DD-5871-2705-842F-41E94C6759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7014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45407-B132-E807-030C-58526633C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brochure&#10;&#10;AI-generated content may be incorrect.">
            <a:extLst>
              <a:ext uri="{FF2B5EF4-FFF2-40B4-BE49-F238E27FC236}">
                <a16:creationId xmlns:a16="http://schemas.microsoft.com/office/drawing/2014/main" id="{AE92676C-DC86-6497-1A6E-7E0BADDAD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8812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73DB2-871B-7565-ECC2-20E5C5A5F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medical equipment&#10;&#10;AI-generated content may be incorrect.">
            <a:extLst>
              <a:ext uri="{FF2B5EF4-FFF2-40B4-BE49-F238E27FC236}">
                <a16:creationId xmlns:a16="http://schemas.microsoft.com/office/drawing/2014/main" id="{60CC5E99-A1A4-67F1-E591-E0E126CEE6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1084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3A01E2-E43A-BCAE-37E5-E6A977086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pie chart&#10;&#10;AI-generated content may be incorrect.">
            <a:extLst>
              <a:ext uri="{FF2B5EF4-FFF2-40B4-BE49-F238E27FC236}">
                <a16:creationId xmlns:a16="http://schemas.microsoft.com/office/drawing/2014/main" id="{49609961-306C-267B-720E-E97A8E2B91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0314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25819-DFA9-75F0-EA40-E55249D03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document&#10;&#10;AI-generated content may be incorrect.">
            <a:extLst>
              <a:ext uri="{FF2B5EF4-FFF2-40B4-BE49-F238E27FC236}">
                <a16:creationId xmlns:a16="http://schemas.microsoft.com/office/drawing/2014/main" id="{3AFE69DB-1C0B-1759-9B2E-1684B65F5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809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E7FE5-29F3-DF7F-F058-3C09C70D0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web page&#10;&#10;AI-generated content may be incorrect.">
            <a:extLst>
              <a:ext uri="{FF2B5EF4-FFF2-40B4-BE49-F238E27FC236}">
                <a16:creationId xmlns:a16="http://schemas.microsoft.com/office/drawing/2014/main" id="{22777FFD-F200-7267-8FE2-75612301F6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6467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508FE1-7291-4328-EDEE-9DB5D529CE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wo people in a medical room&#10;&#10;AI-generated content may be incorrect.">
            <a:extLst>
              <a:ext uri="{FF2B5EF4-FFF2-40B4-BE49-F238E27FC236}">
                <a16:creationId xmlns:a16="http://schemas.microsoft.com/office/drawing/2014/main" id="{0C683ECE-FCF9-6330-C413-7EA4A7D884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090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AA09BC-586F-4799-4888-0A3E5D56C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itting at a desk with a computer&#10;&#10;AI-generated content may be incorrect.">
            <a:extLst>
              <a:ext uri="{FF2B5EF4-FFF2-40B4-BE49-F238E27FC236}">
                <a16:creationId xmlns:a16="http://schemas.microsoft.com/office/drawing/2014/main" id="{53760FD5-734D-1D89-6B20-F61B8C9A34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7421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ACF38-8A83-C05D-14DB-559E4FBD3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blue scrubs holding a tablet&#10;&#10;AI-generated content may be incorrect.">
            <a:extLst>
              <a:ext uri="{FF2B5EF4-FFF2-40B4-BE49-F238E27FC236}">
                <a16:creationId xmlns:a16="http://schemas.microsoft.com/office/drawing/2014/main" id="{F5D1A371-AC76-02EB-A428-DCEB512BCC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8196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FCCF5-5CE3-96E1-2DC9-4876B26AA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website&#10;&#10;AI-generated content may be incorrect.">
            <a:extLst>
              <a:ext uri="{FF2B5EF4-FFF2-40B4-BE49-F238E27FC236}">
                <a16:creationId xmlns:a16="http://schemas.microsoft.com/office/drawing/2014/main" id="{906F324E-57CD-6A1B-BB6F-B862FD69CE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78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9495E-362C-B8A1-DE4D-64F1D3345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document&#10;&#10;AI-generated content may be incorrect.">
            <a:extLst>
              <a:ext uri="{FF2B5EF4-FFF2-40B4-BE49-F238E27FC236}">
                <a16:creationId xmlns:a16="http://schemas.microsoft.com/office/drawing/2014/main" id="{F26B1132-568C-18C6-9702-A61D726101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28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433A2-02D0-9BF9-CBF2-CE9685007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document&#10;&#10;AI-generated content may be incorrect.">
            <a:extLst>
              <a:ext uri="{FF2B5EF4-FFF2-40B4-BE49-F238E27FC236}">
                <a16:creationId xmlns:a16="http://schemas.microsoft.com/office/drawing/2014/main" id="{5964C7EC-9A7B-2453-45F6-DE4AB3D217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8408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7CAD4-EB3C-9A91-5EC2-D61F0D5C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text&#10;&#10;AI-generated content may be incorrect.">
            <a:extLst>
              <a:ext uri="{FF2B5EF4-FFF2-40B4-BE49-F238E27FC236}">
                <a16:creationId xmlns:a16="http://schemas.microsoft.com/office/drawing/2014/main" id="{22421148-466F-4D73-2F3F-2221067CB0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240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C655D-23EA-9354-69FE-C6894F779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ith a lung x-ray&#10;&#10;AI-generated content may be incorrect.">
            <a:extLst>
              <a:ext uri="{FF2B5EF4-FFF2-40B4-BE49-F238E27FC236}">
                <a16:creationId xmlns:a16="http://schemas.microsoft.com/office/drawing/2014/main" id="{8348EE7F-BC0F-689D-696B-64FB5E6FE4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73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</TotalTime>
  <Words>0</Words>
  <Application>Microsoft Office PowerPoint</Application>
  <PresentationFormat>On-screen Show (16:9)</PresentationFormat>
  <Paragraphs>0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1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Royal College of Physicians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Karen Porter</dc:creator>
  <cp:lastModifiedBy>Karen Porter</cp:lastModifiedBy>
  <cp:revision>1</cp:revision>
  <dcterms:created xsi:type="dcterms:W3CDTF">2026-01-20T14:06:55Z</dcterms:created>
  <dcterms:modified xsi:type="dcterms:W3CDTF">2026-01-20T14:27:44Z</dcterms:modified>
</cp:coreProperties>
</file>